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8" r:id="rId3"/>
    <p:sldId id="257" r:id="rId4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7F7F7"/>
    <a:srgbClr val="DEDEDE"/>
    <a:srgbClr val="FDECAA"/>
    <a:srgbClr val="BBBBBB"/>
    <a:srgbClr val="F2F2F2"/>
    <a:srgbClr val="A6D8F8"/>
    <a:srgbClr val="F9A315"/>
    <a:srgbClr val="F3F1F1"/>
    <a:srgbClr val="F3F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286"/>
    <p:restoredTop sz="94654"/>
  </p:normalViewPr>
  <p:slideViewPr>
    <p:cSldViewPr snapToGrid="0" snapToObjects="1">
      <p:cViewPr>
        <p:scale>
          <a:sx n="99" d="100"/>
          <a:sy n="99" d="100"/>
        </p:scale>
        <p:origin x="37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tif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34000">
              <a:srgbClr val="FFFFFF"/>
            </a:gs>
            <a:gs pos="81000">
              <a:srgbClr val="F7F7F7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169742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IEEE Logo">
            <a:extLst>
              <a:ext uri="{FF2B5EF4-FFF2-40B4-BE49-F238E27FC236}">
                <a16:creationId xmlns:a16="http://schemas.microsoft.com/office/drawing/2014/main" id="{F40C6B97-52D3-C543-80E7-44470C10F5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12867633" y="7801694"/>
            <a:ext cx="1359427" cy="3657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496BB2-917D-A54B-889F-820B306AB4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433" y="92428"/>
            <a:ext cx="2006600" cy="10287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B17B61-73C8-154E-9450-9E2908FD74D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816890" y="6137094"/>
            <a:ext cx="1630204" cy="152152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5439E51-6610-5D46-A238-1D467A31F54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53895" y="5623920"/>
            <a:ext cx="10992036" cy="26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72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4588" y="7627621"/>
            <a:ext cx="1883092" cy="438150"/>
          </a:xfrm>
        </p:spPr>
        <p:txBody>
          <a:bodyPr/>
          <a:lstStyle/>
          <a:p>
            <a:fld id="{23D9553B-6B65-4247-9F40-16F42CCCFBD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8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0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0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4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0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8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9/16/18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tif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1638" y="7627621"/>
            <a:ext cx="2626042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9553B-6B65-4247-9F40-16F42CCCFBD1}" type="datetimeFigureOut">
              <a:rPr lang="en-US" smtClean="0"/>
              <a:t>9/16/18</a:t>
            </a:fld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266890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581EE4-E337-2342-9B1B-A0BCF38539D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7424341"/>
            <a:ext cx="1399822" cy="7176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C00655-B267-AE45-A4A6-1454A2B54B39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3199120" y="6860874"/>
            <a:ext cx="1391024" cy="129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1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23269-DD2D-EE41-901C-E2BF236681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1FCEF1-D80F-6945-A646-2F3CFA5765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9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E6649-AC12-4A49-9FBE-CB6DC70F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C6E52-F990-B848-A007-ED7481D04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2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F143B-5855-3447-8008-D0D1DAEAB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8AAF6-4486-0A4C-83E3-FE0BAA966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24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2245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张里</dc:creator>
  <cp:lastModifiedBy>Christoph Garth</cp:lastModifiedBy>
  <cp:revision>13</cp:revision>
  <dcterms:created xsi:type="dcterms:W3CDTF">2018-09-02T14:35:32Z</dcterms:created>
  <dcterms:modified xsi:type="dcterms:W3CDTF">2018-09-16T05:42:45Z</dcterms:modified>
</cp:coreProperties>
</file>