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4" r:id="rId1"/>
  </p:sldMasterIdLst>
  <p:sldIdLst>
    <p:sldId id="256" r:id="rId2"/>
  </p:sldIdLst>
  <p:sldSz cx="14630400" cy="8229600"/>
  <p:notesSz cx="6858000" cy="9144000"/>
  <p:defaultTextStyle>
    <a:defPPr>
      <a:defRPr lang="en-US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4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389"/>
    <p:restoredTop sz="94643"/>
  </p:normalViewPr>
  <p:slideViewPr>
    <p:cSldViewPr snapToObjects="1">
      <p:cViewPr varScale="1">
        <p:scale>
          <a:sx n="54" d="100"/>
          <a:sy n="54" d="100"/>
        </p:scale>
        <p:origin x="56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chemeClr val="bg1">
                <a:lumMod val="85000"/>
              </a:schemeClr>
            </a:gs>
            <a:gs pos="50000">
              <a:schemeClr val="bg1"/>
            </a:gs>
            <a:gs pos="100000">
              <a:schemeClr val="bg1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823086"/>
            <a:ext cx="10972800" cy="18288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0428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2" name="IEEE Logo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13182600" y="7863840"/>
            <a:ext cx="1359427" cy="3657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88990" cy="73152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800" y="6742496"/>
            <a:ext cx="4427047" cy="148710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852160"/>
            <a:ext cx="2383846" cy="23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29953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5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9126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68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1559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45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97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07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81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13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070F-F7AA-524A-844D-D4A00AFA917B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29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360" y="7627621"/>
            <a:ext cx="282732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3070F-F7AA-524A-844D-D4A00AFA917B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2772459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FF93F-D71B-8E4A-967F-C1D2D5990409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80960"/>
            <a:ext cx="1041743" cy="54864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5103" y="6858000"/>
            <a:ext cx="1375297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01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05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Moreland, Kenneth</dc:creator>
  <cp:lastModifiedBy>hfyu</cp:lastModifiedBy>
  <cp:revision>12</cp:revision>
  <dcterms:created xsi:type="dcterms:W3CDTF">2016-09-19T20:48:41Z</dcterms:created>
  <dcterms:modified xsi:type="dcterms:W3CDTF">2017-09-15T16:44:52Z</dcterms:modified>
</cp:coreProperties>
</file>