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5B4B"/>
    <a:srgbClr val="434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47" d="100"/>
          <a:sy n="147" d="100"/>
        </p:scale>
        <p:origin x="-80" y="-80"/>
      </p:cViewPr>
      <p:guideLst>
        <p:guide orient="horz" pos="2592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5672-2838-456B-BD68-5C40BC63A724}" type="datetimeFigureOut">
              <a:rPr lang="en-US" smtClean="0"/>
              <a:t>10/9/15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VIS-webbanner2015-header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9" t="21000" r="33974" b="518"/>
          <a:stretch/>
        </p:blipFill>
        <p:spPr>
          <a:xfrm>
            <a:off x="7315200" y="0"/>
            <a:ext cx="6705600" cy="1723172"/>
          </a:xfrm>
          <a:prstGeom prst="rect">
            <a:avLst/>
          </a:prstGeom>
        </p:spPr>
      </p:pic>
      <p:grpSp>
        <p:nvGrpSpPr>
          <p:cNvPr id="11" name="Group 10"/>
          <p:cNvGrpSpPr/>
          <p:nvPr userDrawn="1"/>
        </p:nvGrpSpPr>
        <p:grpSpPr>
          <a:xfrm>
            <a:off x="571802" y="0"/>
            <a:ext cx="6133798" cy="1693786"/>
            <a:chOff x="876602" y="0"/>
            <a:chExt cx="6133798" cy="1693786"/>
          </a:xfrm>
        </p:grpSpPr>
        <p:pic>
          <p:nvPicPr>
            <p:cNvPr id="7" name="Picture 6" descr="logo-15b.pn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6602" y="1"/>
              <a:ext cx="1447800" cy="1693785"/>
            </a:xfrm>
            <a:prstGeom prst="rect">
              <a:avLst/>
            </a:prstGeom>
          </p:spPr>
        </p:pic>
        <p:pic>
          <p:nvPicPr>
            <p:cNvPr id="8" name="Picture 7" descr="banner-15.png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4401" y="0"/>
              <a:ext cx="4685999" cy="167640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5672-2838-456B-BD68-5C40BC63A724}" type="datetimeFigureOut">
              <a:rPr lang="en-US" smtClean="0"/>
              <a:t>10/9/15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329566"/>
            <a:ext cx="3291840" cy="70218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329566"/>
            <a:ext cx="9631680" cy="70218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5672-2838-456B-BD68-5C40BC63A724}" type="datetimeFigureOut">
              <a:rPr lang="en-US" smtClean="0"/>
              <a:t>10/9/15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71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0" y="329566"/>
            <a:ext cx="1237488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9" name="Picture 8" descr="logo-15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447800" cy="16937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0" y="329566"/>
            <a:ext cx="1237488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0" name="Picture 9" descr="logo-15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447800" cy="16937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524000" y="329566"/>
            <a:ext cx="1237488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6" name="Picture 5" descr="logo-15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447800" cy="16937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29566"/>
            <a:ext cx="1237488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5" name="Picture 4" descr="logo-15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447800" cy="16937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29566"/>
            <a:ext cx="1237488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5672-2838-456B-BD68-5C40BC63A724}" type="datetimeFigureOut">
              <a:rPr lang="en-US" smtClean="0"/>
              <a:t>10/9/15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-15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447800" cy="16937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5672-2838-456B-BD68-5C40BC63A724}" type="datetimeFigureOut">
              <a:rPr lang="en-US" smtClean="0"/>
              <a:t>10/9/15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-15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447800" cy="16937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29566"/>
            <a:ext cx="1237488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71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5672-2838-456B-BD68-5C40BC63A724}" type="datetimeFigureOut">
              <a:rPr lang="en-US" smtClean="0"/>
              <a:t>10/9/15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ogo-15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447800" cy="16937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29566"/>
            <a:ext cx="1237488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5672-2838-456B-BD68-5C40BC63A724}" type="datetimeFigureOut">
              <a:rPr lang="en-US" smtClean="0"/>
              <a:t>10/9/15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1" name="Picture 10" descr="logo-15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447800" cy="16937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29566"/>
            <a:ext cx="12374880" cy="13716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5672-2838-456B-BD68-5C40BC63A724}" type="datetimeFigureOut">
              <a:rPr lang="en-US" smtClean="0"/>
              <a:t>10/9/15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logo-15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447800" cy="16937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5672-2838-456B-BD68-5C40BC63A724}" type="datetimeFigureOut">
              <a:rPr lang="en-US" smtClean="0"/>
              <a:t>10/9/15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logo-15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447800" cy="16937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27660"/>
            <a:ext cx="4020822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828800"/>
            <a:ext cx="4813301" cy="552259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5672-2838-456B-BD68-5C40BC63A724}" type="datetimeFigureOut">
              <a:rPr lang="en-US" smtClean="0"/>
              <a:t>10/9/15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logo-15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447800" cy="16937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5672-2838-456B-BD68-5C40BC63A724}" type="datetimeFigureOut">
              <a:rPr lang="en-US" smtClean="0"/>
              <a:t>10/9/15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logo-15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447800" cy="169378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329566"/>
            <a:ext cx="1313688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35672-2838-456B-BD68-5C40BC63A724}" type="datetimeFigureOut">
              <a:rPr lang="en-US" smtClean="0"/>
              <a:t>10/9/15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52" r:id="rId12"/>
    <p:sldLayoutId id="2147483653" r:id="rId13"/>
    <p:sldLayoutId id="2147483654" r:id="rId14"/>
    <p:sldLayoutId id="2147483655" r:id="rId15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38053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0</Words>
  <Application>Microsoft Macintosh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Custom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Nathan Galli</dc:creator>
  <cp:lastModifiedBy>Bennett, Janine Camille</cp:lastModifiedBy>
  <cp:revision>36</cp:revision>
  <dcterms:created xsi:type="dcterms:W3CDTF">2012-09-06T22:11:26Z</dcterms:created>
  <dcterms:modified xsi:type="dcterms:W3CDTF">2015-10-09T18:19:46Z</dcterms:modified>
</cp:coreProperties>
</file>